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2" r:id="rId5"/>
    <p:sldId id="263" r:id="rId6"/>
    <p:sldId id="257" r:id="rId7"/>
    <p:sldId id="268" r:id="rId8"/>
    <p:sldId id="269" r:id="rId9"/>
    <p:sldId id="270" r:id="rId10"/>
    <p:sldId id="271" r:id="rId11"/>
    <p:sldId id="272" r:id="rId12"/>
    <p:sldId id="264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AFF"/>
    <a:srgbClr val="FE7BAB"/>
    <a:srgbClr val="35E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 BEAUGENDRE" userId="S::lilian.beaugendre@pimmsmediation.fr::c6f6bbe8-3f71-4e49-8301-f768d77bb595" providerId="AD" clId="Web-{E7B0401F-21B8-9DF8-72F0-7FF834F534BD}"/>
    <pc:docChg chg="modSld">
      <pc:chgData name="Lilian BEAUGENDRE" userId="S::lilian.beaugendre@pimmsmediation.fr::c6f6bbe8-3f71-4e49-8301-f768d77bb595" providerId="AD" clId="Web-{E7B0401F-21B8-9DF8-72F0-7FF834F534BD}" dt="2024-08-20T10:21:42.106" v="117" actId="20577"/>
      <pc:docMkLst>
        <pc:docMk/>
      </pc:docMkLst>
      <pc:sldChg chg="modSp">
        <pc:chgData name="Lilian BEAUGENDRE" userId="S::lilian.beaugendre@pimmsmediation.fr::c6f6bbe8-3f71-4e49-8301-f768d77bb595" providerId="AD" clId="Web-{E7B0401F-21B8-9DF8-72F0-7FF834F534BD}" dt="2024-08-20T10:18:15.241" v="66" actId="20577"/>
        <pc:sldMkLst>
          <pc:docMk/>
          <pc:sldMk cId="3970926668" sldId="257"/>
        </pc:sldMkLst>
        <pc:spChg chg="mod">
          <ac:chgData name="Lilian BEAUGENDRE" userId="S::lilian.beaugendre@pimmsmediation.fr::c6f6bbe8-3f71-4e49-8301-f768d77bb595" providerId="AD" clId="Web-{E7B0401F-21B8-9DF8-72F0-7FF834F534BD}" dt="2024-08-20T10:18:08.335" v="61" actId="20577"/>
          <ac:spMkLst>
            <pc:docMk/>
            <pc:sldMk cId="3970926668" sldId="257"/>
            <ac:spMk id="12" creationId="{0925DA32-C579-E1E0-921E-0E6661B0D11C}"/>
          </ac:spMkLst>
        </pc:spChg>
        <pc:spChg chg="mod">
          <ac:chgData name="Lilian BEAUGENDRE" userId="S::lilian.beaugendre@pimmsmediation.fr::c6f6bbe8-3f71-4e49-8301-f768d77bb595" providerId="AD" clId="Web-{E7B0401F-21B8-9DF8-72F0-7FF834F534BD}" dt="2024-08-20T10:18:15.241" v="66" actId="20577"/>
          <ac:spMkLst>
            <pc:docMk/>
            <pc:sldMk cId="3970926668" sldId="257"/>
            <ac:spMk id="13" creationId="{9B3C3C1A-3193-CD5F-948E-777C4BBA1D4A}"/>
          </ac:spMkLst>
        </pc:spChg>
      </pc:sldChg>
      <pc:sldChg chg="modSp">
        <pc:chgData name="Lilian BEAUGENDRE" userId="S::lilian.beaugendre@pimmsmediation.fr::c6f6bbe8-3f71-4e49-8301-f768d77bb595" providerId="AD" clId="Web-{E7B0401F-21B8-9DF8-72F0-7FF834F534BD}" dt="2024-08-20T10:18:00.038" v="56" actId="20577"/>
        <pc:sldMkLst>
          <pc:docMk/>
          <pc:sldMk cId="2720341249" sldId="268"/>
        </pc:sldMkLst>
        <pc:spChg chg="mod">
          <ac:chgData name="Lilian BEAUGENDRE" userId="S::lilian.beaugendre@pimmsmediation.fr::c6f6bbe8-3f71-4e49-8301-f768d77bb595" providerId="AD" clId="Web-{E7B0401F-21B8-9DF8-72F0-7FF834F534BD}" dt="2024-08-20T10:18:00.038" v="56" actId="20577"/>
          <ac:spMkLst>
            <pc:docMk/>
            <pc:sldMk cId="2720341249" sldId="268"/>
            <ac:spMk id="4" creationId="{5F244E6D-12DB-E0EF-0B85-FD471AF4A9C6}"/>
          </ac:spMkLst>
        </pc:spChg>
      </pc:sldChg>
      <pc:sldChg chg="modSp">
        <pc:chgData name="Lilian BEAUGENDRE" userId="S::lilian.beaugendre@pimmsmediation.fr::c6f6bbe8-3f71-4e49-8301-f768d77bb595" providerId="AD" clId="Web-{E7B0401F-21B8-9DF8-72F0-7FF834F534BD}" dt="2024-08-20T10:17:57.085" v="55" actId="20577"/>
        <pc:sldMkLst>
          <pc:docMk/>
          <pc:sldMk cId="822101843" sldId="269"/>
        </pc:sldMkLst>
        <pc:spChg chg="mod">
          <ac:chgData name="Lilian BEAUGENDRE" userId="S::lilian.beaugendre@pimmsmediation.fr::c6f6bbe8-3f71-4e49-8301-f768d77bb595" providerId="AD" clId="Web-{E7B0401F-21B8-9DF8-72F0-7FF834F534BD}" dt="2024-08-20T10:17:57.085" v="55" actId="20577"/>
          <ac:spMkLst>
            <pc:docMk/>
            <pc:sldMk cId="822101843" sldId="269"/>
            <ac:spMk id="10" creationId="{86178560-135A-4267-ED32-B204CD6804E5}"/>
          </ac:spMkLst>
        </pc:spChg>
      </pc:sldChg>
      <pc:sldChg chg="modSp">
        <pc:chgData name="Lilian BEAUGENDRE" userId="S::lilian.beaugendre@pimmsmediation.fr::c6f6bbe8-3f71-4e49-8301-f768d77bb595" providerId="AD" clId="Web-{E7B0401F-21B8-9DF8-72F0-7FF834F534BD}" dt="2024-08-20T10:10:57.026" v="21" actId="20577"/>
        <pc:sldMkLst>
          <pc:docMk/>
          <pc:sldMk cId="3638293884" sldId="270"/>
        </pc:sldMkLst>
        <pc:spChg chg="mod">
          <ac:chgData name="Lilian BEAUGENDRE" userId="S::lilian.beaugendre@pimmsmediation.fr::c6f6bbe8-3f71-4e49-8301-f768d77bb595" providerId="AD" clId="Web-{E7B0401F-21B8-9DF8-72F0-7FF834F534BD}" dt="2024-08-20T10:10:57.026" v="21" actId="20577"/>
          <ac:spMkLst>
            <pc:docMk/>
            <pc:sldMk cId="3638293884" sldId="270"/>
            <ac:spMk id="11" creationId="{6BBA160E-6E57-AC5B-1B48-BE8051338AE9}"/>
          </ac:spMkLst>
        </pc:spChg>
      </pc:sldChg>
      <pc:sldChg chg="modSp">
        <pc:chgData name="Lilian BEAUGENDRE" userId="S::lilian.beaugendre@pimmsmediation.fr::c6f6bbe8-3f71-4e49-8301-f768d77bb595" providerId="AD" clId="Web-{E7B0401F-21B8-9DF8-72F0-7FF834F534BD}" dt="2024-08-20T10:17:51.272" v="54" actId="20577"/>
        <pc:sldMkLst>
          <pc:docMk/>
          <pc:sldMk cId="1523235374" sldId="271"/>
        </pc:sldMkLst>
        <pc:spChg chg="mod">
          <ac:chgData name="Lilian BEAUGENDRE" userId="S::lilian.beaugendre@pimmsmediation.fr::c6f6bbe8-3f71-4e49-8301-f768d77bb595" providerId="AD" clId="Web-{E7B0401F-21B8-9DF8-72F0-7FF834F534BD}" dt="2024-08-20T10:17:51.272" v="54" actId="20577"/>
          <ac:spMkLst>
            <pc:docMk/>
            <pc:sldMk cId="1523235374" sldId="271"/>
            <ac:spMk id="11" creationId="{6BBA160E-6E57-AC5B-1B48-BE8051338AE9}"/>
          </ac:spMkLst>
        </pc:spChg>
      </pc:sldChg>
      <pc:sldChg chg="modSp">
        <pc:chgData name="Lilian BEAUGENDRE" userId="S::lilian.beaugendre@pimmsmediation.fr::c6f6bbe8-3f71-4e49-8301-f768d77bb595" providerId="AD" clId="Web-{E7B0401F-21B8-9DF8-72F0-7FF834F534BD}" dt="2024-08-20T10:17:45.334" v="53" actId="20577"/>
        <pc:sldMkLst>
          <pc:docMk/>
          <pc:sldMk cId="2757464136" sldId="272"/>
        </pc:sldMkLst>
        <pc:spChg chg="mod">
          <ac:chgData name="Lilian BEAUGENDRE" userId="S::lilian.beaugendre@pimmsmediation.fr::c6f6bbe8-3f71-4e49-8301-f768d77bb595" providerId="AD" clId="Web-{E7B0401F-21B8-9DF8-72F0-7FF834F534BD}" dt="2024-08-20T10:17:45.334" v="53" actId="20577"/>
          <ac:spMkLst>
            <pc:docMk/>
            <pc:sldMk cId="2757464136" sldId="272"/>
            <ac:spMk id="11" creationId="{6BBA160E-6E57-AC5B-1B48-BE8051338AE9}"/>
          </ac:spMkLst>
        </pc:spChg>
      </pc:sldChg>
      <pc:sldChg chg="modSp">
        <pc:chgData name="Lilian BEAUGENDRE" userId="S::lilian.beaugendre@pimmsmediation.fr::c6f6bbe8-3f71-4e49-8301-f768d77bb595" providerId="AD" clId="Web-{E7B0401F-21B8-9DF8-72F0-7FF834F534BD}" dt="2024-08-20T10:17:42.178" v="52" actId="20577"/>
        <pc:sldMkLst>
          <pc:docMk/>
          <pc:sldMk cId="3254784509" sldId="273"/>
        </pc:sldMkLst>
        <pc:spChg chg="mod">
          <ac:chgData name="Lilian BEAUGENDRE" userId="S::lilian.beaugendre@pimmsmediation.fr::c6f6bbe8-3f71-4e49-8301-f768d77bb595" providerId="AD" clId="Web-{E7B0401F-21B8-9DF8-72F0-7FF834F534BD}" dt="2024-08-20T10:17:42.178" v="52" actId="20577"/>
          <ac:spMkLst>
            <pc:docMk/>
            <pc:sldMk cId="3254784509" sldId="273"/>
            <ac:spMk id="11" creationId="{B2D338AE-C0E3-8EC8-A3AD-B4D6C7D99581}"/>
          </ac:spMkLst>
        </pc:spChg>
      </pc:sldChg>
      <pc:sldChg chg="modSp">
        <pc:chgData name="Lilian BEAUGENDRE" userId="S::lilian.beaugendre@pimmsmediation.fr::c6f6bbe8-3f71-4e49-8301-f768d77bb595" providerId="AD" clId="Web-{E7B0401F-21B8-9DF8-72F0-7FF834F534BD}" dt="2024-08-20T10:13:24.406" v="41" actId="20577"/>
        <pc:sldMkLst>
          <pc:docMk/>
          <pc:sldMk cId="991571213" sldId="274"/>
        </pc:sldMkLst>
        <pc:spChg chg="mod">
          <ac:chgData name="Lilian BEAUGENDRE" userId="S::lilian.beaugendre@pimmsmediation.fr::c6f6bbe8-3f71-4e49-8301-f768d77bb595" providerId="AD" clId="Web-{E7B0401F-21B8-9DF8-72F0-7FF834F534BD}" dt="2024-08-20T10:13:08.577" v="38" actId="20577"/>
          <ac:spMkLst>
            <pc:docMk/>
            <pc:sldMk cId="991571213" sldId="274"/>
            <ac:spMk id="11" creationId="{B2D338AE-C0E3-8EC8-A3AD-B4D6C7D99581}"/>
          </ac:spMkLst>
        </pc:spChg>
        <pc:spChg chg="mod">
          <ac:chgData name="Lilian BEAUGENDRE" userId="S::lilian.beaugendre@pimmsmediation.fr::c6f6bbe8-3f71-4e49-8301-f768d77bb595" providerId="AD" clId="Web-{E7B0401F-21B8-9DF8-72F0-7FF834F534BD}" dt="2024-08-20T10:13:24.406" v="41" actId="20577"/>
          <ac:spMkLst>
            <pc:docMk/>
            <pc:sldMk cId="991571213" sldId="274"/>
            <ac:spMk id="12" creationId="{096495D6-50D2-FE6A-EB2F-8244C6D95924}"/>
          </ac:spMkLst>
        </pc:spChg>
      </pc:sldChg>
      <pc:sldChg chg="modSp">
        <pc:chgData name="Lilian BEAUGENDRE" userId="S::lilian.beaugendre@pimmsmediation.fr::c6f6bbe8-3f71-4e49-8301-f768d77bb595" providerId="AD" clId="Web-{E7B0401F-21B8-9DF8-72F0-7FF834F534BD}" dt="2024-08-20T10:17:30.959" v="51" actId="20577"/>
        <pc:sldMkLst>
          <pc:docMk/>
          <pc:sldMk cId="1887267105" sldId="275"/>
        </pc:sldMkLst>
        <pc:spChg chg="mod">
          <ac:chgData name="Lilian BEAUGENDRE" userId="S::lilian.beaugendre@pimmsmediation.fr::c6f6bbe8-3f71-4e49-8301-f768d77bb595" providerId="AD" clId="Web-{E7B0401F-21B8-9DF8-72F0-7FF834F534BD}" dt="2024-08-20T10:17:05.505" v="45" actId="20577"/>
          <ac:spMkLst>
            <pc:docMk/>
            <pc:sldMk cId="1887267105" sldId="275"/>
            <ac:spMk id="11" creationId="{B2D338AE-C0E3-8EC8-A3AD-B4D6C7D99581}"/>
          </ac:spMkLst>
        </pc:spChg>
        <pc:spChg chg="mod">
          <ac:chgData name="Lilian BEAUGENDRE" userId="S::lilian.beaugendre@pimmsmediation.fr::c6f6bbe8-3f71-4e49-8301-f768d77bb595" providerId="AD" clId="Web-{E7B0401F-21B8-9DF8-72F0-7FF834F534BD}" dt="2024-08-20T10:17:30.959" v="51" actId="20577"/>
          <ac:spMkLst>
            <pc:docMk/>
            <pc:sldMk cId="1887267105" sldId="275"/>
            <ac:spMk id="12" creationId="{096495D6-50D2-FE6A-EB2F-8244C6D95924}"/>
          </ac:spMkLst>
        </pc:spChg>
      </pc:sldChg>
      <pc:sldChg chg="modSp">
        <pc:chgData name="Lilian BEAUGENDRE" userId="S::lilian.beaugendre@pimmsmediation.fr::c6f6bbe8-3f71-4e49-8301-f768d77bb595" providerId="AD" clId="Web-{E7B0401F-21B8-9DF8-72F0-7FF834F534BD}" dt="2024-08-20T10:19:38.212" v="106" actId="14100"/>
        <pc:sldMkLst>
          <pc:docMk/>
          <pc:sldMk cId="4195889789" sldId="277"/>
        </pc:sldMkLst>
        <pc:spChg chg="mod">
          <ac:chgData name="Lilian BEAUGENDRE" userId="S::lilian.beaugendre@pimmsmediation.fr::c6f6bbe8-3f71-4e49-8301-f768d77bb595" providerId="AD" clId="Web-{E7B0401F-21B8-9DF8-72F0-7FF834F534BD}" dt="2024-08-20T10:19:38.212" v="106" actId="14100"/>
          <ac:spMkLst>
            <pc:docMk/>
            <pc:sldMk cId="4195889789" sldId="277"/>
            <ac:spMk id="11" creationId="{B2D338AE-C0E3-8EC8-A3AD-B4D6C7D99581}"/>
          </ac:spMkLst>
        </pc:spChg>
      </pc:sldChg>
      <pc:sldChg chg="addSp delSp modSp">
        <pc:chgData name="Lilian BEAUGENDRE" userId="S::lilian.beaugendre@pimmsmediation.fr::c6f6bbe8-3f71-4e49-8301-f768d77bb595" providerId="AD" clId="Web-{E7B0401F-21B8-9DF8-72F0-7FF834F534BD}" dt="2024-08-20T10:21:42.106" v="117" actId="20577"/>
        <pc:sldMkLst>
          <pc:docMk/>
          <pc:sldMk cId="1154254616" sldId="278"/>
        </pc:sldMkLst>
        <pc:spChg chg="mod">
          <ac:chgData name="Lilian BEAUGENDRE" userId="S::lilian.beaugendre@pimmsmediation.fr::c6f6bbe8-3f71-4e49-8301-f768d77bb595" providerId="AD" clId="Web-{E7B0401F-21B8-9DF8-72F0-7FF834F534BD}" dt="2024-08-20T10:21:40.435" v="116" actId="20577"/>
          <ac:spMkLst>
            <pc:docMk/>
            <pc:sldMk cId="1154254616" sldId="278"/>
            <ac:spMk id="11" creationId="{B2D338AE-C0E3-8EC8-A3AD-B4D6C7D99581}"/>
          </ac:spMkLst>
        </pc:spChg>
        <pc:spChg chg="mod">
          <ac:chgData name="Lilian BEAUGENDRE" userId="S::lilian.beaugendre@pimmsmediation.fr::c6f6bbe8-3f71-4e49-8301-f768d77bb595" providerId="AD" clId="Web-{E7B0401F-21B8-9DF8-72F0-7FF834F534BD}" dt="2024-08-20T10:21:26.997" v="111" actId="20577"/>
          <ac:spMkLst>
            <pc:docMk/>
            <pc:sldMk cId="1154254616" sldId="278"/>
            <ac:spMk id="17" creationId="{8C8A8706-1D72-986B-E0F2-D67845B6BB53}"/>
          </ac:spMkLst>
        </pc:spChg>
        <pc:spChg chg="mod">
          <ac:chgData name="Lilian BEAUGENDRE" userId="S::lilian.beaugendre@pimmsmediation.fr::c6f6bbe8-3f71-4e49-8301-f768d77bb595" providerId="AD" clId="Web-{E7B0401F-21B8-9DF8-72F0-7FF834F534BD}" dt="2024-08-20T10:21:42.106" v="117" actId="20577"/>
          <ac:spMkLst>
            <pc:docMk/>
            <pc:sldMk cId="1154254616" sldId="278"/>
            <ac:spMk id="24" creationId="{1AC5A556-4A45-3773-A65F-A8C96A8DAAEA}"/>
          </ac:spMkLst>
        </pc:spChg>
        <pc:picChg chg="add del mod">
          <ac:chgData name="Lilian BEAUGENDRE" userId="S::lilian.beaugendre@pimmsmediation.fr::c6f6bbe8-3f71-4e49-8301-f768d77bb595" providerId="AD" clId="Web-{E7B0401F-21B8-9DF8-72F0-7FF834F534BD}" dt="2024-08-20T10:21:21.684" v="109"/>
          <ac:picMkLst>
            <pc:docMk/>
            <pc:sldMk cId="1154254616" sldId="278"/>
            <ac:picMk id="4" creationId="{1C856D58-81EE-DAC7-1CF2-CB6D9214DEE3}"/>
          </ac:picMkLst>
        </pc:picChg>
      </pc:sldChg>
    </pc:docChg>
  </pc:docChgLst>
  <pc:docChgLst>
    <pc:chgData name="Enzo BISSON" userId="17cdaff5-34f9-4b9a-9a18-922d4a1a365c" providerId="ADAL" clId="{65A72EBF-8FC7-447E-83FD-5A1F1C791AC3}"/>
    <pc:docChg chg="modSld">
      <pc:chgData name="Enzo BISSON" userId="17cdaff5-34f9-4b9a-9a18-922d4a1a365c" providerId="ADAL" clId="{65A72EBF-8FC7-447E-83FD-5A1F1C791AC3}" dt="2024-08-21T12:25:46.098" v="0" actId="14100"/>
      <pc:docMkLst>
        <pc:docMk/>
      </pc:docMkLst>
      <pc:sldChg chg="modSp mod">
        <pc:chgData name="Enzo BISSON" userId="17cdaff5-34f9-4b9a-9a18-922d4a1a365c" providerId="ADAL" clId="{65A72EBF-8FC7-447E-83FD-5A1F1C791AC3}" dt="2024-08-21T12:25:46.098" v="0" actId="14100"/>
        <pc:sldMkLst>
          <pc:docMk/>
          <pc:sldMk cId="1887267105" sldId="275"/>
        </pc:sldMkLst>
        <pc:picChg chg="mod">
          <ac:chgData name="Enzo BISSON" userId="17cdaff5-34f9-4b9a-9a18-922d4a1a365c" providerId="ADAL" clId="{65A72EBF-8FC7-447E-83FD-5A1F1C791AC3}" dt="2024-08-21T12:25:46.098" v="0" actId="14100"/>
          <ac:picMkLst>
            <pc:docMk/>
            <pc:sldMk cId="1887267105" sldId="275"/>
            <ac:picMk id="4" creationId="{BDF41F9C-1E80-8658-7D2C-87B09892D6C7}"/>
          </ac:picMkLst>
        </pc:picChg>
      </pc:sldChg>
    </pc:docChg>
  </pc:docChgLst>
  <pc:docChgLst>
    <pc:chgData name="Gokçe PEROL" userId="aa3252b6-42dc-4b42-831f-bd9f2a2d1d6c" providerId="ADAL" clId="{B4F278CA-2F34-4548-AD64-2356258645FE}"/>
    <pc:docChg chg="modSld">
      <pc:chgData name="Gokçe PEROL" userId="aa3252b6-42dc-4b42-831f-bd9f2a2d1d6c" providerId="ADAL" clId="{B4F278CA-2F34-4548-AD64-2356258645FE}" dt="2024-08-21T10:00:06.659" v="16" actId="20577"/>
      <pc:docMkLst>
        <pc:docMk/>
      </pc:docMkLst>
      <pc:sldChg chg="modSp mod">
        <pc:chgData name="Gokçe PEROL" userId="aa3252b6-42dc-4b42-831f-bd9f2a2d1d6c" providerId="ADAL" clId="{B4F278CA-2F34-4548-AD64-2356258645FE}" dt="2024-08-21T09:58:48.798" v="0" actId="6549"/>
        <pc:sldMkLst>
          <pc:docMk/>
          <pc:sldMk cId="1887267105" sldId="275"/>
        </pc:sldMkLst>
        <pc:spChg chg="mod">
          <ac:chgData name="Gokçe PEROL" userId="aa3252b6-42dc-4b42-831f-bd9f2a2d1d6c" providerId="ADAL" clId="{B4F278CA-2F34-4548-AD64-2356258645FE}" dt="2024-08-21T09:58:48.798" v="0" actId="6549"/>
          <ac:spMkLst>
            <pc:docMk/>
            <pc:sldMk cId="1887267105" sldId="275"/>
            <ac:spMk id="12" creationId="{096495D6-50D2-FE6A-EB2F-8244C6D95924}"/>
          </ac:spMkLst>
        </pc:spChg>
      </pc:sldChg>
      <pc:sldChg chg="modSp mod">
        <pc:chgData name="Gokçe PEROL" userId="aa3252b6-42dc-4b42-831f-bd9f2a2d1d6c" providerId="ADAL" clId="{B4F278CA-2F34-4548-AD64-2356258645FE}" dt="2024-08-21T10:00:06.659" v="16" actId="20577"/>
        <pc:sldMkLst>
          <pc:docMk/>
          <pc:sldMk cId="1154254616" sldId="278"/>
        </pc:sldMkLst>
        <pc:spChg chg="mod">
          <ac:chgData name="Gokçe PEROL" userId="aa3252b6-42dc-4b42-831f-bd9f2a2d1d6c" providerId="ADAL" clId="{B4F278CA-2F34-4548-AD64-2356258645FE}" dt="2024-08-21T10:00:06.659" v="16" actId="20577"/>
          <ac:spMkLst>
            <pc:docMk/>
            <pc:sldMk cId="1154254616" sldId="278"/>
            <ac:spMk id="24" creationId="{1AC5A556-4A45-3773-A65F-A8C96A8DAAEA}"/>
          </ac:spMkLst>
        </pc:spChg>
      </pc:sldChg>
    </pc:docChg>
  </pc:docChgLst>
  <pc:docChgLst>
    <pc:chgData name="Gokçe PEROL" userId="aa3252b6-42dc-4b42-831f-bd9f2a2d1d6c" providerId="ADAL" clId="{5DBB3272-33F2-451D-AEC0-958158B8CC72}"/>
    <pc:docChg chg="custSel modSld">
      <pc:chgData name="Gokçe PEROL" userId="aa3252b6-42dc-4b42-831f-bd9f2a2d1d6c" providerId="ADAL" clId="{5DBB3272-33F2-451D-AEC0-958158B8CC72}" dt="2024-07-31T09:21:04.768" v="0" actId="33524"/>
      <pc:docMkLst>
        <pc:docMk/>
      </pc:docMkLst>
      <pc:sldChg chg="modSp mod">
        <pc:chgData name="Gokçe PEROL" userId="aa3252b6-42dc-4b42-831f-bd9f2a2d1d6c" providerId="ADAL" clId="{5DBB3272-33F2-451D-AEC0-958158B8CC72}" dt="2024-07-31T09:21:04.768" v="0" actId="33524"/>
        <pc:sldMkLst>
          <pc:docMk/>
          <pc:sldMk cId="3638293884" sldId="270"/>
        </pc:sldMkLst>
        <pc:spChg chg="mod">
          <ac:chgData name="Gokçe PEROL" userId="aa3252b6-42dc-4b42-831f-bd9f2a2d1d6c" providerId="ADAL" clId="{5DBB3272-33F2-451D-AEC0-958158B8CC72}" dt="2024-07-31T09:21:04.768" v="0" actId="33524"/>
          <ac:spMkLst>
            <pc:docMk/>
            <pc:sldMk cId="3638293884" sldId="270"/>
            <ac:spMk id="11" creationId="{6BBA160E-6E57-AC5B-1B48-BE8051338A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FF64A-B675-4186-9772-BD2F1BC9A7F0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7FAC3-4E32-4C81-BBD4-C8B2C4399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04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FAC3-4E32-4C81-BBD4-C8B2C4399C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1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FAC3-4E32-4C81-BBD4-C8B2C4399C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7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8B678-BDBD-0FF8-3A05-851D3044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E8FDF6-15DE-2FCB-BE5F-CB2465691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4EE43E-AEC5-5985-8A5D-B95F9E45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FD3583-9559-8B49-0C6E-CA7A9FE7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CEA91-2051-8C3D-10F4-09B22748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36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BC46A-A5C1-98CD-A5CB-F92A764B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9E1B2E-48E6-AE19-2553-6623AE2FB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2F26D1-2D73-30AA-3E23-5C9BDE48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284A34-BF90-6BD6-F822-99A4119B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7DAF9-201B-3C6B-3867-F209F880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B914CB-2911-1BB2-F69B-E185E06DE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F98E85-0597-E2BA-A0B7-9AD5ED8C0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3B221F-E466-DF90-21ED-16276EE2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E7C6A-9C06-F1DD-2335-8B909C77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26AF1D-B018-0609-264A-08775CA6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25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26382-1201-7D13-1E67-0295BD01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8CD955-D562-6B6E-A39F-A9FB17D8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EAD64-3F5C-1C15-9251-2380EE40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A7CC90-692F-2389-F874-4323D45F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4911D2-4833-6C45-E743-63A5643D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97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033A8-FE81-574B-7C12-EC612B79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9F518A-53A2-7F8F-E98E-22D73D520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44476-94A9-7E11-5B36-B515F6DF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F1D848-A155-DDE4-AAF0-F49EACF0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D18196-AF3E-CF7F-B3D3-5E62B416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14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7DD0A-98AF-9EB7-C535-26EE82BC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587949-0700-C9A2-8C69-B88BB6CF2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9FF95-35ED-7C69-EE0A-3BDD124E5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B2DDC5-6032-947C-1D37-317CBB73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4756C3-8972-4921-4D60-DD7577C3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2D545-5ACB-7882-F619-1935B33C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61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0C961-2849-87D2-FB7E-851BC94F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3AE37-16AC-5A11-F587-111A8D193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0610C1-35CD-B986-35D3-8A07BB9C7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0709D3-1AE7-2149-9899-D3403D6A1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269F43-ACFD-E4A9-FABB-7A1F72A20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C244C0-F16C-BFF0-F485-7ACBFF79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63DD4F-439F-E5F8-17DF-7FA7D00A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60171E-3191-86EC-A803-70B54E60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09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837F1-66F7-C938-E5D0-32DF9E90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C41D9E-CA64-7A13-CEE4-F038732F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6F5B52-0F25-BC1B-1FE2-2DC04C7D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9C3B47-3298-9998-F94B-778DCE2D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7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016702-8660-967F-C876-479C5653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54BD36-029E-FD3E-3331-B18D06AE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929A78-8CB8-47AD-8462-21705D55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52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9F4A3-A42B-DE5F-B179-0316A8E1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510027-3E4F-0F52-F7FC-8C56DE994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B9982E-734C-27C3-0756-CE3F4EE9A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0DECB2-BF7C-1154-DE99-ED8D9732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CDF640-B88E-56C5-0260-5A58A25F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65F741-D2F6-7D02-DDBC-83A20950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35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2B4F7-9C2A-BAFE-589A-1E4F39EC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A0A836-B136-CFA6-FD86-FD3EFD931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8AA9BB-A573-F0BE-2FC9-047FDB16C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59D516-6B7B-510E-C8C9-AC27A49E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44642-53A1-3245-7DA8-B517677E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3BE51D-518F-C8C7-EB75-BC3F0A65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74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54715C-2186-0EB4-D10B-DCADE46C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8F07DE-29DD-2BA0-625B-FC34F8E53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98D75-D5D1-0B50-458E-BB1C7F6A9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19242-10FB-44D7-BEC0-4B6194DBE96C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D09D27-1F59-644D-6C3B-D819A8E58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ED1419-07BB-1EA2-7C82-9D36EB15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6BAD4-4B72-4D7D-A6E2-DD4600137F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89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onnées stockées 4">
            <a:extLst>
              <a:ext uri="{FF2B5EF4-FFF2-40B4-BE49-F238E27FC236}">
                <a16:creationId xmlns:a16="http://schemas.microsoft.com/office/drawing/2014/main" id="{81DAD6E8-287A-C24F-D5C5-FFCF53877979}"/>
              </a:ext>
            </a:extLst>
          </p:cNvPr>
          <p:cNvSpPr/>
          <p:nvPr/>
        </p:nvSpPr>
        <p:spPr>
          <a:xfrm>
            <a:off x="-6541293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Données stockées 5">
            <a:extLst>
              <a:ext uri="{FF2B5EF4-FFF2-40B4-BE49-F238E27FC236}">
                <a16:creationId xmlns:a16="http://schemas.microsoft.com/office/drawing/2014/main" id="{52017F53-53E5-785B-BB09-85A80E8D78F7}"/>
              </a:ext>
            </a:extLst>
          </p:cNvPr>
          <p:cNvSpPr/>
          <p:nvPr/>
        </p:nvSpPr>
        <p:spPr>
          <a:xfrm flipH="1">
            <a:off x="12868275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0AF9B8D-8C9A-55A1-C3C3-E9B641B3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2368" y="-2762250"/>
            <a:ext cx="38733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9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 rot="5400000"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 rot="5400000"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 rot="5400000"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BB35CC-A911-F864-C921-2E7C90781DC2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CLAVIER</a:t>
            </a:r>
          </a:p>
        </p:txBody>
      </p:sp>
      <p:pic>
        <p:nvPicPr>
          <p:cNvPr id="4" name="Image 3" descr="Une image contenant texte, clavier, Police, typographie&#10;&#10;Description générée automatiquement">
            <a:extLst>
              <a:ext uri="{FF2B5EF4-FFF2-40B4-BE49-F238E27FC236}">
                <a16:creationId xmlns:a16="http://schemas.microsoft.com/office/drawing/2014/main" id="{573D9F70-7DB2-51F6-34E7-AF7305B2F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98" y="1842588"/>
            <a:ext cx="8406218" cy="2928166"/>
          </a:xfrm>
          <a:prstGeom prst="rect">
            <a:avLst/>
          </a:prstGeom>
        </p:spPr>
      </p:pic>
      <p:pic>
        <p:nvPicPr>
          <p:cNvPr id="10" name="Image 9" descr="Une image contenant capture d’écran, Police, clavier, ligne&#10;&#10;Description générée automatiquement">
            <a:extLst>
              <a:ext uri="{FF2B5EF4-FFF2-40B4-BE49-F238E27FC236}">
                <a16:creationId xmlns:a16="http://schemas.microsoft.com/office/drawing/2014/main" id="{FF37B802-846E-09C5-5AB2-9B05180CC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98" y="1850547"/>
            <a:ext cx="8406218" cy="292816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2D338AE-C0E3-8EC8-A3AD-B4D6C7D99581}"/>
              </a:ext>
            </a:extLst>
          </p:cNvPr>
          <p:cNvSpPr txBox="1"/>
          <p:nvPr/>
        </p:nvSpPr>
        <p:spPr>
          <a:xfrm>
            <a:off x="0" y="1469931"/>
            <a:ext cx="350589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LETTRES  </a:t>
            </a:r>
            <a:r>
              <a:rPr lang="fr-FR" sz="20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5C8AFF"/>
                </a:solidFill>
                <a:latin typeface="Poppins"/>
                <a:cs typeface="Poppins"/>
              </a:rPr>
              <a:t>Les lettres sont affichées mais ne sont pas dans l’ordre alphabétique</a:t>
            </a:r>
            <a:endParaRPr lang="fr-FR" sz="20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84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Police, clavier, ligne&#10;&#10;Description générée automatiquement">
            <a:extLst>
              <a:ext uri="{FF2B5EF4-FFF2-40B4-BE49-F238E27FC236}">
                <a16:creationId xmlns:a16="http://schemas.microsoft.com/office/drawing/2014/main" id="{FF37B802-846E-09C5-5AB2-9B05180CC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98" y="1850547"/>
            <a:ext cx="8406218" cy="2928166"/>
          </a:xfrm>
          <a:prstGeom prst="rect">
            <a:avLst/>
          </a:prstGeom>
        </p:spPr>
      </p:pic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 rot="5400000"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 rot="5400000"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 rot="5400000"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BB35CC-A911-F864-C921-2E7C90781DC2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CLAVIER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D338AE-C0E3-8EC8-A3AD-B4D6C7D99581}"/>
              </a:ext>
            </a:extLst>
          </p:cNvPr>
          <p:cNvSpPr txBox="1"/>
          <p:nvPr/>
        </p:nvSpPr>
        <p:spPr>
          <a:xfrm>
            <a:off x="0" y="1469931"/>
            <a:ext cx="350589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MAJUSCULE  </a:t>
            </a:r>
            <a:r>
              <a:rPr lang="fr-FR" sz="20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touche cadenas </a:t>
            </a:r>
          </a:p>
          <a:p>
            <a:pPr algn="ctr"/>
            <a:r>
              <a:rPr lang="fr-FR" sz="2000" dirty="0">
                <a:solidFill>
                  <a:srgbClr val="5C8AFF"/>
                </a:solidFill>
                <a:latin typeface="Poppins"/>
                <a:cs typeface="Poppins"/>
              </a:rPr>
              <a:t>(</a:t>
            </a:r>
            <a:r>
              <a:rPr lang="fr-FR" sz="2000" dirty="0" err="1">
                <a:solidFill>
                  <a:srgbClr val="5C8AFF"/>
                </a:solidFill>
                <a:latin typeface="Poppins"/>
                <a:cs typeface="Poppins"/>
              </a:rPr>
              <a:t>verr</a:t>
            </a:r>
            <a:r>
              <a:rPr lang="fr-FR" sz="2000" dirty="0">
                <a:solidFill>
                  <a:srgbClr val="5C8AFF"/>
                </a:solidFill>
                <a:latin typeface="Poppins"/>
                <a:cs typeface="Poppins"/>
              </a:rPr>
              <a:t> maj) permet de passer le clavier en majuscule et inversement</a:t>
            </a:r>
          </a:p>
        </p:txBody>
      </p:sp>
      <p:pic>
        <p:nvPicPr>
          <p:cNvPr id="9" name="Image 8" descr="Une image contenant capture d’écran, clavier, texte&#10;&#10;Description générée automatiquement">
            <a:extLst>
              <a:ext uri="{FF2B5EF4-FFF2-40B4-BE49-F238E27FC236}">
                <a16:creationId xmlns:a16="http://schemas.microsoft.com/office/drawing/2014/main" id="{6CC99B36-7C25-D7A7-1DCB-532BCD559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98" y="1850547"/>
            <a:ext cx="8406218" cy="29281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96495D6-50D2-FE6A-EB2F-8244C6D95924}"/>
              </a:ext>
            </a:extLst>
          </p:cNvPr>
          <p:cNvSpPr txBox="1"/>
          <p:nvPr/>
        </p:nvSpPr>
        <p:spPr>
          <a:xfrm>
            <a:off x="5533220" y="4919008"/>
            <a:ext cx="371238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MAJUSCULE  </a:t>
            </a:r>
            <a:r>
              <a:rPr lang="fr-FR" sz="2000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E7BAB"/>
                </a:solidFill>
                <a:latin typeface="Poppins"/>
                <a:cs typeface="Poppins"/>
              </a:rPr>
              <a:t>La touche maj vers le haut passe le clavier en majuscule </a:t>
            </a:r>
            <a:r>
              <a:rPr lang="fr-FR" sz="2000" b="1" dirty="0">
                <a:solidFill>
                  <a:srgbClr val="FE7BAB"/>
                </a:solidFill>
                <a:latin typeface="Poppins"/>
                <a:cs typeface="Poppins"/>
              </a:rPr>
              <a:t>tant qu’elle est enfoncée</a:t>
            </a:r>
          </a:p>
          <a:p>
            <a:pPr algn="ctr"/>
            <a:endParaRPr lang="fr-FR" sz="20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7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clavier, texte&#10;&#10;Description générée automatiquement">
            <a:extLst>
              <a:ext uri="{FF2B5EF4-FFF2-40B4-BE49-F238E27FC236}">
                <a16:creationId xmlns:a16="http://schemas.microsoft.com/office/drawing/2014/main" id="{6CC99B36-7C25-D7A7-1DCB-532BCD559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98" y="1850547"/>
            <a:ext cx="8406218" cy="2928166"/>
          </a:xfrm>
          <a:prstGeom prst="rect">
            <a:avLst/>
          </a:prstGeom>
        </p:spPr>
      </p:pic>
      <p:pic>
        <p:nvPicPr>
          <p:cNvPr id="4" name="Image 3" descr="Une image contenant capture d’écran, clavier, texte&#10;&#10;Description générée automatiquement">
            <a:extLst>
              <a:ext uri="{FF2B5EF4-FFF2-40B4-BE49-F238E27FC236}">
                <a16:creationId xmlns:a16="http://schemas.microsoft.com/office/drawing/2014/main" id="{BDF41F9C-1E80-8658-7D2C-87B09892D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99" y="1850547"/>
            <a:ext cx="8406218" cy="2928166"/>
          </a:xfrm>
          <a:prstGeom prst="rect">
            <a:avLst/>
          </a:prstGeom>
        </p:spPr>
      </p:pic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 rot="5400000"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 rot="5400000"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 rot="5400000"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BB35CC-A911-F864-C921-2E7C90781DC2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CLAVIER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D338AE-C0E3-8EC8-A3AD-B4D6C7D99581}"/>
              </a:ext>
            </a:extLst>
          </p:cNvPr>
          <p:cNvSpPr txBox="1"/>
          <p:nvPr/>
        </p:nvSpPr>
        <p:spPr>
          <a:xfrm>
            <a:off x="0" y="1469931"/>
            <a:ext cx="350589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BARRE ESPACE  </a:t>
            </a:r>
            <a:r>
              <a:rPr lang="fr-FR" sz="20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Elle sert à espacer les mots</a:t>
            </a:r>
          </a:p>
          <a:p>
            <a:pPr algn="ctr"/>
            <a:r>
              <a:rPr lang="fr-FR" sz="2000" dirty="0">
                <a:solidFill>
                  <a:srgbClr val="5C8AFF"/>
                </a:solidFill>
                <a:latin typeface="Poppins"/>
                <a:cs typeface="Poppins"/>
              </a:rPr>
              <a:t>(elle doit être pressée qu'une seule fois entre chaque mots)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6495D6-50D2-FE6A-EB2F-8244C6D95924}"/>
              </a:ext>
            </a:extLst>
          </p:cNvPr>
          <p:cNvSpPr txBox="1"/>
          <p:nvPr/>
        </p:nvSpPr>
        <p:spPr>
          <a:xfrm>
            <a:off x="3551569" y="5048852"/>
            <a:ext cx="371238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TOUCHE ENTRÉE  </a:t>
            </a:r>
            <a:r>
              <a:rPr lang="fr-FR" sz="2000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E7BAB"/>
                </a:solidFill>
                <a:latin typeface="Poppins"/>
                <a:cs typeface="Poppins"/>
              </a:rPr>
              <a:t>Elle permet de revenir à la ligne quand j’écris un texte et de valider des actions</a:t>
            </a:r>
            <a:endParaRPr lang="fr-FR" sz="2000" dirty="0">
              <a:solidFill>
                <a:srgbClr val="5C8AFF"/>
              </a:solidFill>
              <a:latin typeface="Poppins"/>
              <a:cs typeface="Poppin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30E85BE-9A88-742D-D9C8-9459E64B5768}"/>
              </a:ext>
            </a:extLst>
          </p:cNvPr>
          <p:cNvSpPr txBox="1"/>
          <p:nvPr/>
        </p:nvSpPr>
        <p:spPr>
          <a:xfrm>
            <a:off x="8042835" y="5048653"/>
            <a:ext cx="3712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TOUCHE SUPPRIMER  </a:t>
            </a:r>
            <a:r>
              <a:rPr lang="fr-FR" sz="2000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Elle permet de supprimer la dernière lettre écrite</a:t>
            </a:r>
          </a:p>
        </p:txBody>
      </p:sp>
    </p:spTree>
    <p:extLst>
      <p:ext uri="{BB962C8B-B14F-4D97-AF65-F5344CB8AC3E}">
        <p14:creationId xmlns:p14="http://schemas.microsoft.com/office/powerpoint/2010/main" val="1887267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clavier, texte&#10;&#10;Description générée automatiquement">
            <a:extLst>
              <a:ext uri="{FF2B5EF4-FFF2-40B4-BE49-F238E27FC236}">
                <a16:creationId xmlns:a16="http://schemas.microsoft.com/office/drawing/2014/main" id="{BDF41F9C-1E80-8658-7D2C-87B09892D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69" y="1850547"/>
            <a:ext cx="8360547" cy="2912257"/>
          </a:xfrm>
          <a:prstGeom prst="rect">
            <a:avLst/>
          </a:prstGeom>
        </p:spPr>
      </p:pic>
      <p:pic>
        <p:nvPicPr>
          <p:cNvPr id="10" name="Image 9" descr="Une image contenant clavier, texte, capture d’écran&#10;&#10;Description générée automatiquement">
            <a:extLst>
              <a:ext uri="{FF2B5EF4-FFF2-40B4-BE49-F238E27FC236}">
                <a16:creationId xmlns:a16="http://schemas.microsoft.com/office/drawing/2014/main" id="{A67F2F4A-FB6A-625E-5E1A-5961B8BA2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69" y="1850547"/>
            <a:ext cx="8360547" cy="2912257"/>
          </a:xfrm>
          <a:prstGeom prst="rect">
            <a:avLst/>
          </a:prstGeom>
        </p:spPr>
      </p:pic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 rot="5400000"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 rot="5400000"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 rot="5400000"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BB35CC-A911-F864-C921-2E7C90781DC2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CLAVIER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D338AE-C0E3-8EC8-A3AD-B4D6C7D99581}"/>
              </a:ext>
            </a:extLst>
          </p:cNvPr>
          <p:cNvSpPr txBox="1"/>
          <p:nvPr/>
        </p:nvSpPr>
        <p:spPr>
          <a:xfrm>
            <a:off x="0" y="1469931"/>
            <a:ext cx="3505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CHIFFRES  </a:t>
            </a:r>
            <a:r>
              <a:rPr lang="fr-FR" sz="20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écrire les chiffres il est obligatoire de passer le clavier en majuscule</a:t>
            </a:r>
          </a:p>
        </p:txBody>
      </p:sp>
    </p:spTree>
    <p:extLst>
      <p:ext uri="{BB962C8B-B14F-4D97-AF65-F5344CB8AC3E}">
        <p14:creationId xmlns:p14="http://schemas.microsoft.com/office/powerpoint/2010/main" val="295458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lavier, Police, typographie&#10;&#10;Description générée automatiquement">
            <a:extLst>
              <a:ext uri="{FF2B5EF4-FFF2-40B4-BE49-F238E27FC236}">
                <a16:creationId xmlns:a16="http://schemas.microsoft.com/office/drawing/2014/main" id="{520FCA0B-F99A-0E56-61C3-F9EA25792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2" t="1379" r="24429" b="79316"/>
          <a:stretch/>
        </p:blipFill>
        <p:spPr>
          <a:xfrm>
            <a:off x="9267825" y="1890713"/>
            <a:ext cx="601890" cy="562201"/>
          </a:xfrm>
          <a:prstGeom prst="rect">
            <a:avLst/>
          </a:prstGeom>
        </p:spPr>
      </p:pic>
      <p:pic>
        <p:nvPicPr>
          <p:cNvPr id="10" name="Image 9" descr="Une image contenant clavier, texte, capture d’écran&#10;&#10;Description générée automatiquement">
            <a:extLst>
              <a:ext uri="{FF2B5EF4-FFF2-40B4-BE49-F238E27FC236}">
                <a16:creationId xmlns:a16="http://schemas.microsoft.com/office/drawing/2014/main" id="{A67F2F4A-FB6A-625E-5E1A-5961B8BA2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69" y="1850547"/>
            <a:ext cx="8360547" cy="2912257"/>
          </a:xfrm>
          <a:prstGeom prst="rect">
            <a:avLst/>
          </a:prstGeom>
        </p:spPr>
      </p:pic>
      <p:pic>
        <p:nvPicPr>
          <p:cNvPr id="9" name="Image 8" descr="Une image contenant clavier, texte, Police, capture d’écran&#10;&#10;Description générée automatiquement">
            <a:extLst>
              <a:ext uri="{FF2B5EF4-FFF2-40B4-BE49-F238E27FC236}">
                <a16:creationId xmlns:a16="http://schemas.microsoft.com/office/drawing/2014/main" id="{9E377364-0006-C768-DCE2-9F1C2A581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69" y="1850547"/>
            <a:ext cx="8360547" cy="2912257"/>
          </a:xfrm>
          <a:prstGeom prst="rect">
            <a:avLst/>
          </a:prstGeom>
        </p:spPr>
      </p:pic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 rot="5400000"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 rot="5400000"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 rot="5400000"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BB35CC-A911-F864-C921-2E7C90781DC2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CLAVIER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D338AE-C0E3-8EC8-A3AD-B4D6C7D99581}"/>
              </a:ext>
            </a:extLst>
          </p:cNvPr>
          <p:cNvSpPr txBox="1"/>
          <p:nvPr/>
        </p:nvSpPr>
        <p:spPr>
          <a:xfrm>
            <a:off x="0" y="1469931"/>
            <a:ext cx="355808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PONCTUATION  </a:t>
            </a:r>
            <a:r>
              <a:rPr lang="fr-FR" sz="20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5C8AFF"/>
                </a:solidFill>
                <a:latin typeface="Poppins"/>
                <a:cs typeface="Poppins"/>
              </a:rPr>
              <a:t>Pour écrire la ponctuation, il faut parfois activer la majuscule</a:t>
            </a:r>
            <a:endParaRPr lang="fr-FR" sz="20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89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 rot="5400000"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 rot="5400000"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 rot="5400000"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BB35CC-A911-F864-C921-2E7C90781DC2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CLAVIER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D338AE-C0E3-8EC8-A3AD-B4D6C7D99581}"/>
              </a:ext>
            </a:extLst>
          </p:cNvPr>
          <p:cNvSpPr txBox="1"/>
          <p:nvPr/>
        </p:nvSpPr>
        <p:spPr>
          <a:xfrm>
            <a:off x="1028133" y="1894258"/>
            <a:ext cx="326424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Le caractère en haut :</a:t>
            </a:r>
          </a:p>
          <a:p>
            <a:pPr algn="ctr"/>
            <a:r>
              <a:rPr lang="fr-FR" sz="1600" b="1" dirty="0">
                <a:solidFill>
                  <a:srgbClr val="5C8AFF"/>
                </a:solidFill>
                <a:latin typeface="Poppins"/>
                <a:cs typeface="Poppins"/>
              </a:rPr>
              <a:t>la majuscule doit être activée</a:t>
            </a:r>
            <a:endParaRPr lang="fr-FR" sz="1600" dirty="0">
              <a:solidFill>
                <a:srgbClr val="5C8AFF"/>
              </a:solidFill>
              <a:latin typeface="Poppins"/>
              <a:cs typeface="Poppins"/>
            </a:endParaRPr>
          </a:p>
        </p:txBody>
      </p:sp>
      <p:pic>
        <p:nvPicPr>
          <p:cNvPr id="12" name="Image 11" descr="Une image contenant texte, clavier, Police, typographie&#10;&#10;Description générée automatiquement">
            <a:extLst>
              <a:ext uri="{FF2B5EF4-FFF2-40B4-BE49-F238E27FC236}">
                <a16:creationId xmlns:a16="http://schemas.microsoft.com/office/drawing/2014/main" id="{520FCA0B-F99A-0E56-61C3-F9EA25792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2" t="1379" r="24429" b="79316"/>
          <a:stretch/>
        </p:blipFill>
        <p:spPr>
          <a:xfrm>
            <a:off x="5843558" y="1508519"/>
            <a:ext cx="4112117" cy="38409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9B9B5D6-8B7F-A2A1-BE82-98F19FEED9A9}"/>
              </a:ext>
            </a:extLst>
          </p:cNvPr>
          <p:cNvSpPr txBox="1"/>
          <p:nvPr/>
        </p:nvSpPr>
        <p:spPr>
          <a:xfrm>
            <a:off x="3278124" y="860009"/>
            <a:ext cx="567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Comprendre les touches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BA15481-13CB-B081-FB15-56EC8E8EADB4}"/>
              </a:ext>
            </a:extLst>
          </p:cNvPr>
          <p:cNvCxnSpPr>
            <a:cxnSpLocks/>
          </p:cNvCxnSpPr>
          <p:nvPr/>
        </p:nvCxnSpPr>
        <p:spPr>
          <a:xfrm flipV="1">
            <a:off x="3733800" y="2519576"/>
            <a:ext cx="2705100" cy="33124"/>
          </a:xfrm>
          <a:prstGeom prst="straightConnector1">
            <a:avLst/>
          </a:prstGeom>
          <a:ln w="76200">
            <a:solidFill>
              <a:srgbClr val="FE7BA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C8A8706-1D72-986B-E0F2-D67845B6BB53}"/>
              </a:ext>
            </a:extLst>
          </p:cNvPr>
          <p:cNvSpPr txBox="1"/>
          <p:nvPr/>
        </p:nvSpPr>
        <p:spPr>
          <a:xfrm>
            <a:off x="3278124" y="5636573"/>
            <a:ext cx="3770376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Le caractère en bas à gauche:</a:t>
            </a:r>
          </a:p>
          <a:p>
            <a:pPr algn="ctr"/>
            <a:r>
              <a:rPr lang="fr-FR" sz="1600" b="1" dirty="0">
                <a:solidFill>
                  <a:srgbClr val="5C8AFF"/>
                </a:solidFill>
                <a:latin typeface="Poppins"/>
                <a:cs typeface="Poppins"/>
              </a:rPr>
              <a:t>le clavier doit être en minuscule</a:t>
            </a:r>
            <a:endParaRPr lang="fr-FR" sz="1600" dirty="0">
              <a:solidFill>
                <a:srgbClr val="5C8AFF"/>
              </a:solidFill>
              <a:latin typeface="Poppins"/>
              <a:cs typeface="Poppins"/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E7DB817-12C0-4D6E-C669-E9C8B8ED3548}"/>
              </a:ext>
            </a:extLst>
          </p:cNvPr>
          <p:cNvCxnSpPr>
            <a:cxnSpLocks/>
          </p:cNvCxnSpPr>
          <p:nvPr/>
        </p:nvCxnSpPr>
        <p:spPr>
          <a:xfrm flipV="1">
            <a:off x="5638800" y="4649945"/>
            <a:ext cx="939800" cy="886380"/>
          </a:xfrm>
          <a:prstGeom prst="straightConnector1">
            <a:avLst/>
          </a:prstGeom>
          <a:ln w="76200">
            <a:solidFill>
              <a:srgbClr val="FE7BA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1AC5A556-4A45-3773-A65F-A8C96A8DAAEA}"/>
              </a:ext>
            </a:extLst>
          </p:cNvPr>
          <p:cNvSpPr txBox="1"/>
          <p:nvPr/>
        </p:nvSpPr>
        <p:spPr>
          <a:xfrm>
            <a:off x="8132065" y="5570293"/>
            <a:ext cx="4059935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Le caractère en bas à droite:</a:t>
            </a:r>
          </a:p>
          <a:p>
            <a:pPr algn="ctr"/>
            <a:r>
              <a:rPr lang="fr-FR" sz="1600" b="1" dirty="0">
                <a:solidFill>
                  <a:srgbClr val="5C8AFF"/>
                </a:solidFill>
                <a:latin typeface="Poppins"/>
                <a:cs typeface="Poppins"/>
              </a:rPr>
              <a:t>la touche Alt Gr doit </a:t>
            </a:r>
            <a:r>
              <a:rPr lang="fr-FR" sz="1600" b="1">
                <a:solidFill>
                  <a:srgbClr val="5C8AFF"/>
                </a:solidFill>
                <a:latin typeface="Poppins"/>
                <a:cs typeface="Poppins"/>
              </a:rPr>
              <a:t>être pressée </a:t>
            </a:r>
            <a:r>
              <a:rPr lang="fr-FR" sz="1600" b="1" dirty="0">
                <a:solidFill>
                  <a:srgbClr val="5C8AFF"/>
                </a:solidFill>
                <a:latin typeface="Poppins"/>
                <a:cs typeface="Poppins"/>
              </a:rPr>
              <a:t>en même temps</a:t>
            </a:r>
            <a:endParaRPr lang="fr-FR" sz="1600" dirty="0">
              <a:solidFill>
                <a:srgbClr val="5C8AFF"/>
              </a:solidFill>
              <a:latin typeface="Poppins"/>
              <a:cs typeface="Poppins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D90B71B-6A34-0013-327F-17D664C3D5C4}"/>
              </a:ext>
            </a:extLst>
          </p:cNvPr>
          <p:cNvCxnSpPr>
            <a:cxnSpLocks/>
          </p:cNvCxnSpPr>
          <p:nvPr/>
        </p:nvCxnSpPr>
        <p:spPr>
          <a:xfrm flipH="1" flipV="1">
            <a:off x="9144034" y="4649945"/>
            <a:ext cx="1206466" cy="699535"/>
          </a:xfrm>
          <a:prstGeom prst="straightConnector1">
            <a:avLst/>
          </a:prstGeom>
          <a:ln w="76200">
            <a:solidFill>
              <a:srgbClr val="FE7BA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54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onnées stockées 4">
            <a:extLst>
              <a:ext uri="{FF2B5EF4-FFF2-40B4-BE49-F238E27FC236}">
                <a16:creationId xmlns:a16="http://schemas.microsoft.com/office/drawing/2014/main" id="{81DAD6E8-287A-C24F-D5C5-FFCF53877979}"/>
              </a:ext>
            </a:extLst>
          </p:cNvPr>
          <p:cNvSpPr/>
          <p:nvPr/>
        </p:nvSpPr>
        <p:spPr>
          <a:xfrm>
            <a:off x="-2828925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Données stockées 5">
            <a:extLst>
              <a:ext uri="{FF2B5EF4-FFF2-40B4-BE49-F238E27FC236}">
                <a16:creationId xmlns:a16="http://schemas.microsoft.com/office/drawing/2014/main" id="{52017F53-53E5-785B-BB09-85A80E8D78F7}"/>
              </a:ext>
            </a:extLst>
          </p:cNvPr>
          <p:cNvSpPr/>
          <p:nvPr/>
        </p:nvSpPr>
        <p:spPr>
          <a:xfrm flipH="1">
            <a:off x="8982075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B84FC2-EA35-45C5-CF9C-E8189E9D1896}"/>
              </a:ext>
            </a:extLst>
          </p:cNvPr>
          <p:cNvSpPr txBox="1"/>
          <p:nvPr/>
        </p:nvSpPr>
        <p:spPr>
          <a:xfrm>
            <a:off x="2405063" y="2875002"/>
            <a:ext cx="7381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Clavier &amp; Souris</a:t>
            </a: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0AF9B8D-8C9A-55A1-C3C3-E9B641B3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73350" cy="1390650"/>
          </a:xfrm>
          <a:prstGeom prst="rect">
            <a:avLst/>
          </a:prstGeom>
        </p:spPr>
      </p:pic>
      <p:sp>
        <p:nvSpPr>
          <p:cNvPr id="2" name="Octogone 1">
            <a:extLst>
              <a:ext uri="{FF2B5EF4-FFF2-40B4-BE49-F238E27FC236}">
                <a16:creationId xmlns:a16="http://schemas.microsoft.com/office/drawing/2014/main" id="{C9141596-7E64-221D-D177-B4294744184D}"/>
              </a:ext>
            </a:extLst>
          </p:cNvPr>
          <p:cNvSpPr/>
          <p:nvPr/>
        </p:nvSpPr>
        <p:spPr>
          <a:xfrm>
            <a:off x="-3795196" y="6858000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ctogone 2">
            <a:extLst>
              <a:ext uri="{FF2B5EF4-FFF2-40B4-BE49-F238E27FC236}">
                <a16:creationId xmlns:a16="http://schemas.microsoft.com/office/drawing/2014/main" id="{D20515E5-ADBB-6606-23FC-B8B2F50D5649}"/>
              </a:ext>
            </a:extLst>
          </p:cNvPr>
          <p:cNvSpPr/>
          <p:nvPr/>
        </p:nvSpPr>
        <p:spPr>
          <a:xfrm>
            <a:off x="-3312612" y="7663241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ctogone 3">
            <a:extLst>
              <a:ext uri="{FF2B5EF4-FFF2-40B4-BE49-F238E27FC236}">
                <a16:creationId xmlns:a16="http://schemas.microsoft.com/office/drawing/2014/main" id="{4F1A457F-6176-B024-6B9B-967258ECB42F}"/>
              </a:ext>
            </a:extLst>
          </p:cNvPr>
          <p:cNvSpPr/>
          <p:nvPr/>
        </p:nvSpPr>
        <p:spPr>
          <a:xfrm>
            <a:off x="-3621461" y="7328098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48C2A48-BAB0-B612-B920-A528C91A3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8012" y="8468941"/>
            <a:ext cx="2701229" cy="96982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40740EC-AEEE-8BF4-0FBC-0100ED6A5DCB}"/>
              </a:ext>
            </a:extLst>
          </p:cNvPr>
          <p:cNvSpPr txBox="1"/>
          <p:nvPr/>
        </p:nvSpPr>
        <p:spPr>
          <a:xfrm>
            <a:off x="4292382" y="-1773604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SOURIS</a:t>
            </a:r>
          </a:p>
        </p:txBody>
      </p:sp>
      <p:pic>
        <p:nvPicPr>
          <p:cNvPr id="11" name="Image 10" descr="Une image contenant croquis, souris d’ordinateur, dessin, souris&#10;&#10;Description générée automatiquement">
            <a:extLst>
              <a:ext uri="{FF2B5EF4-FFF2-40B4-BE49-F238E27FC236}">
                <a16:creationId xmlns:a16="http://schemas.microsoft.com/office/drawing/2014/main" id="{E3EF56C7-E586-71C3-3CC3-A86F751C0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0877">
            <a:off x="12023755" y="7446721"/>
            <a:ext cx="5232341" cy="30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SOURIS</a:t>
            </a:r>
          </a:p>
        </p:txBody>
      </p:sp>
      <p:pic>
        <p:nvPicPr>
          <p:cNvPr id="11" name="Image 10" descr="Une image contenant croquis, souris d’ordinateur, dessin, souris&#10;&#10;Description générée automatiquement">
            <a:extLst>
              <a:ext uri="{FF2B5EF4-FFF2-40B4-BE49-F238E27FC236}">
                <a16:creationId xmlns:a16="http://schemas.microsoft.com/office/drawing/2014/main" id="{78A835E2-62A8-D418-9174-18A0EAA6B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5" y="2010275"/>
            <a:ext cx="5232341" cy="30987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925DA32-C579-E1E0-921E-0E6661B0D11C}"/>
              </a:ext>
            </a:extLst>
          </p:cNvPr>
          <p:cNvSpPr txBox="1"/>
          <p:nvPr/>
        </p:nvSpPr>
        <p:spPr>
          <a:xfrm>
            <a:off x="537029" y="1756009"/>
            <a:ext cx="42519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FE7BAB"/>
                </a:solidFill>
                <a:latin typeface="Poppins"/>
                <a:cs typeface="Poppins"/>
              </a:rPr>
              <a:t>La souris se compose de trois boutons (dans la majorité des cas)</a:t>
            </a:r>
            <a:endParaRPr lang="fr-FR" dirty="0">
              <a:latin typeface="Poppins"/>
              <a:cs typeface="Poppin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3C3C1A-3193-CD5F-948E-777C4BBA1D4A}"/>
              </a:ext>
            </a:extLst>
          </p:cNvPr>
          <p:cNvSpPr txBox="1"/>
          <p:nvPr/>
        </p:nvSpPr>
        <p:spPr>
          <a:xfrm>
            <a:off x="6789346" y="5108983"/>
            <a:ext cx="42519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FE7BAB"/>
                </a:solidFill>
                <a:latin typeface="Poppins"/>
                <a:cs typeface="Poppins"/>
              </a:rPr>
              <a:t>Elle peut être avec un fil ou non, son fonctionnement reste le même</a:t>
            </a:r>
          </a:p>
        </p:txBody>
      </p:sp>
    </p:spTree>
    <p:extLst>
      <p:ext uri="{BB962C8B-B14F-4D97-AF65-F5344CB8AC3E}">
        <p14:creationId xmlns:p14="http://schemas.microsoft.com/office/powerpoint/2010/main" val="397092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SOURIS</a:t>
            </a:r>
          </a:p>
        </p:txBody>
      </p:sp>
      <p:pic>
        <p:nvPicPr>
          <p:cNvPr id="11" name="Image 10" descr="Une image contenant croquis, souris d’ordinateur, dessin, souris&#10;&#10;Description générée automatiquement">
            <a:extLst>
              <a:ext uri="{FF2B5EF4-FFF2-40B4-BE49-F238E27FC236}">
                <a16:creationId xmlns:a16="http://schemas.microsoft.com/office/drawing/2014/main" id="{78A835E2-62A8-D418-9174-18A0EAA6B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5" y="2010275"/>
            <a:ext cx="5232341" cy="3098708"/>
          </a:xfrm>
          <a:prstGeom prst="rect">
            <a:avLst/>
          </a:prstGeom>
        </p:spPr>
      </p:pic>
      <p:pic>
        <p:nvPicPr>
          <p:cNvPr id="3" name="Image 2" descr="Une image contenant croquis, dessin, souris d’ordinateur, souris&#10;&#10;Description générée automatiquement">
            <a:extLst>
              <a:ext uri="{FF2B5EF4-FFF2-40B4-BE49-F238E27FC236}">
                <a16:creationId xmlns:a16="http://schemas.microsoft.com/office/drawing/2014/main" id="{CCB4C273-06EC-7222-C6B0-7FE6ECE27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6" y="2010273"/>
            <a:ext cx="5232342" cy="30987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244E6D-12DB-E0EF-0B85-FD471AF4A9C6}"/>
              </a:ext>
            </a:extLst>
          </p:cNvPr>
          <p:cNvSpPr txBox="1"/>
          <p:nvPr/>
        </p:nvSpPr>
        <p:spPr>
          <a:xfrm>
            <a:off x="537029" y="1756009"/>
            <a:ext cx="42519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LE CLIC DROIT :</a:t>
            </a: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/>
                <a:cs typeface="Poppins"/>
              </a:rPr>
              <a:t>Il sert à ouvrir un menu adapté à la situation</a:t>
            </a:r>
            <a:endParaRPr lang="fr-FR" sz="2400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4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roquis, dessin, souris d’ordinateur, souris&#10;&#10;Description générée automatiquement">
            <a:extLst>
              <a:ext uri="{FF2B5EF4-FFF2-40B4-BE49-F238E27FC236}">
                <a16:creationId xmlns:a16="http://schemas.microsoft.com/office/drawing/2014/main" id="{CCB4C273-06EC-7222-C6B0-7FE6ECE27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6" y="2010273"/>
            <a:ext cx="5232342" cy="3098709"/>
          </a:xfrm>
          <a:prstGeom prst="rect">
            <a:avLst/>
          </a:prstGeom>
        </p:spPr>
      </p:pic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SOURIS</a:t>
            </a:r>
          </a:p>
        </p:txBody>
      </p:sp>
      <p:pic>
        <p:nvPicPr>
          <p:cNvPr id="4" name="Image 3" descr="Une image contenant croquis, dessin, souris d’ordinateur, souris&#10;&#10;Description générée automatiquement">
            <a:extLst>
              <a:ext uri="{FF2B5EF4-FFF2-40B4-BE49-F238E27FC236}">
                <a16:creationId xmlns:a16="http://schemas.microsoft.com/office/drawing/2014/main" id="{C80A8D1B-7F75-90B7-DAF8-65400BC54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6" y="2010273"/>
            <a:ext cx="5232340" cy="30987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6178560-135A-4267-ED32-B204CD6804E5}"/>
              </a:ext>
            </a:extLst>
          </p:cNvPr>
          <p:cNvSpPr txBox="1"/>
          <p:nvPr/>
        </p:nvSpPr>
        <p:spPr>
          <a:xfrm>
            <a:off x="414609" y="1782798"/>
            <a:ext cx="425196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LA MOLETTE</a:t>
            </a:r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  :</a:t>
            </a: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/>
                <a:cs typeface="Poppins"/>
              </a:rPr>
              <a:t>Elle est très pratique pour défiler sur internet et les fichiers à plusieurs pages</a:t>
            </a:r>
            <a:endParaRPr lang="fr-FR" sz="2400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400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01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roquis, dessin, souris d’ordinateur, souris&#10;&#10;Description générée automatiquement">
            <a:extLst>
              <a:ext uri="{FF2B5EF4-FFF2-40B4-BE49-F238E27FC236}">
                <a16:creationId xmlns:a16="http://schemas.microsoft.com/office/drawing/2014/main" id="{C80A8D1B-7F75-90B7-DAF8-65400BC54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6" y="2010273"/>
            <a:ext cx="5232340" cy="3098708"/>
          </a:xfrm>
          <a:prstGeom prst="rect">
            <a:avLst/>
          </a:prstGeom>
        </p:spPr>
      </p:pic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SOURIS</a:t>
            </a:r>
          </a:p>
        </p:txBody>
      </p:sp>
      <p:pic>
        <p:nvPicPr>
          <p:cNvPr id="10" name="Image 9" descr="Une image contenant croquis, dessin, Graphique, dessin humoristique&#10;&#10;Description générée automatiquement">
            <a:extLst>
              <a:ext uri="{FF2B5EF4-FFF2-40B4-BE49-F238E27FC236}">
                <a16:creationId xmlns:a16="http://schemas.microsoft.com/office/drawing/2014/main" id="{C3E67BF5-C50D-FFF5-9623-B6670D00D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5" y="2010273"/>
            <a:ext cx="5232340" cy="309870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BA160E-6E57-AC5B-1B48-BE8051338AE9}"/>
              </a:ext>
            </a:extLst>
          </p:cNvPr>
          <p:cNvSpPr txBox="1"/>
          <p:nvPr/>
        </p:nvSpPr>
        <p:spPr>
          <a:xfrm>
            <a:off x="537029" y="1756009"/>
            <a:ext cx="425196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LE CLIC GAUCHE </a:t>
            </a:r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:</a:t>
            </a: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/>
                <a:cs typeface="Poppins"/>
              </a:rPr>
              <a:t>Il sert à faire des actions :</a:t>
            </a:r>
            <a:endParaRPr lang="fr-FR" sz="2400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/>
                <a:cs typeface="Poppins"/>
              </a:rPr>
              <a:t>un clic à gauche revient à appuyer sur un bouton</a:t>
            </a:r>
          </a:p>
        </p:txBody>
      </p:sp>
    </p:spTree>
    <p:extLst>
      <p:ext uri="{BB962C8B-B14F-4D97-AF65-F5344CB8AC3E}">
        <p14:creationId xmlns:p14="http://schemas.microsoft.com/office/powerpoint/2010/main" val="3638293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roquis, dessin, souris d’ordinateur, souris&#10;&#10;Description générée automatiquement">
            <a:extLst>
              <a:ext uri="{FF2B5EF4-FFF2-40B4-BE49-F238E27FC236}">
                <a16:creationId xmlns:a16="http://schemas.microsoft.com/office/drawing/2014/main" id="{C80A8D1B-7F75-90B7-DAF8-65400BC54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6" y="2010273"/>
            <a:ext cx="5232340" cy="3098708"/>
          </a:xfrm>
          <a:prstGeom prst="rect">
            <a:avLst/>
          </a:prstGeom>
        </p:spPr>
      </p:pic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SOURIS</a:t>
            </a:r>
          </a:p>
        </p:txBody>
      </p:sp>
      <p:pic>
        <p:nvPicPr>
          <p:cNvPr id="10" name="Image 9" descr="Une image contenant croquis, dessin, Graphique, dessin humoristique&#10;&#10;Description générée automatiquement">
            <a:extLst>
              <a:ext uri="{FF2B5EF4-FFF2-40B4-BE49-F238E27FC236}">
                <a16:creationId xmlns:a16="http://schemas.microsoft.com/office/drawing/2014/main" id="{C3E67BF5-C50D-FFF5-9623-B6670D00D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5" y="2010273"/>
            <a:ext cx="5232340" cy="309870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BA160E-6E57-AC5B-1B48-BE8051338AE9}"/>
              </a:ext>
            </a:extLst>
          </p:cNvPr>
          <p:cNvSpPr txBox="1"/>
          <p:nvPr/>
        </p:nvSpPr>
        <p:spPr>
          <a:xfrm>
            <a:off x="537028" y="1756009"/>
            <a:ext cx="457200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LE DOUBLE CLIC GAUCHE :</a:t>
            </a: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/>
                <a:cs typeface="Poppins"/>
              </a:rPr>
              <a:t>Il sert à ouvrir des fichiers</a:t>
            </a: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(ne pas appuyer plus de 2x)</a:t>
            </a:r>
          </a:p>
          <a:p>
            <a:pPr algn="ctr"/>
            <a:endParaRPr lang="fr-FR" sz="2400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6181D1-3EAC-D0CF-8C35-D36C033E8C24}"/>
              </a:ext>
            </a:extLst>
          </p:cNvPr>
          <p:cNvSpPr txBox="1"/>
          <p:nvPr/>
        </p:nvSpPr>
        <p:spPr>
          <a:xfrm>
            <a:off x="4292382" y="3519991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1523235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roquis, dessin, souris d’ordinateur, souris&#10;&#10;Description générée automatiquement">
            <a:extLst>
              <a:ext uri="{FF2B5EF4-FFF2-40B4-BE49-F238E27FC236}">
                <a16:creationId xmlns:a16="http://schemas.microsoft.com/office/drawing/2014/main" id="{C80A8D1B-7F75-90B7-DAF8-65400BC54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6" y="2010273"/>
            <a:ext cx="5232340" cy="3098708"/>
          </a:xfrm>
          <a:prstGeom prst="rect">
            <a:avLst/>
          </a:prstGeom>
        </p:spPr>
      </p:pic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SOURIS</a:t>
            </a:r>
          </a:p>
        </p:txBody>
      </p:sp>
      <p:pic>
        <p:nvPicPr>
          <p:cNvPr id="10" name="Image 9" descr="Une image contenant croquis, dessin, Graphique, dessin humoristique&#10;&#10;Description générée automatiquement">
            <a:extLst>
              <a:ext uri="{FF2B5EF4-FFF2-40B4-BE49-F238E27FC236}">
                <a16:creationId xmlns:a16="http://schemas.microsoft.com/office/drawing/2014/main" id="{C3E67BF5-C50D-FFF5-9623-B6670D00D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5" y="2010273"/>
            <a:ext cx="5232340" cy="309870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BA160E-6E57-AC5B-1B48-BE8051338AE9}"/>
              </a:ext>
            </a:extLst>
          </p:cNvPr>
          <p:cNvSpPr txBox="1"/>
          <p:nvPr/>
        </p:nvSpPr>
        <p:spPr>
          <a:xfrm>
            <a:off x="537028" y="1756009"/>
            <a:ext cx="457200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LE CLIC GAUCHE LONG :</a:t>
            </a: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/>
                <a:cs typeface="Poppins"/>
              </a:rPr>
              <a:t>Il doit être maintenu. Il sert à déplacer des éléments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6181D1-3EAC-D0CF-8C35-D36C033E8C24}"/>
              </a:ext>
            </a:extLst>
          </p:cNvPr>
          <p:cNvSpPr txBox="1"/>
          <p:nvPr/>
        </p:nvSpPr>
        <p:spPr>
          <a:xfrm rot="21020416">
            <a:off x="4274057" y="3581898"/>
            <a:ext cx="3607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BE0F4E-7BB8-B945-A37D-99060AE00305}"/>
              </a:ext>
            </a:extLst>
          </p:cNvPr>
          <p:cNvSpPr txBox="1"/>
          <p:nvPr/>
        </p:nvSpPr>
        <p:spPr>
          <a:xfrm>
            <a:off x="4292381" y="-199857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CLAVIER</a:t>
            </a:r>
          </a:p>
        </p:txBody>
      </p:sp>
    </p:spTree>
    <p:extLst>
      <p:ext uri="{BB962C8B-B14F-4D97-AF65-F5344CB8AC3E}">
        <p14:creationId xmlns:p14="http://schemas.microsoft.com/office/powerpoint/2010/main" val="2757464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ogone 4">
            <a:extLst>
              <a:ext uri="{FF2B5EF4-FFF2-40B4-BE49-F238E27FC236}">
                <a16:creationId xmlns:a16="http://schemas.microsoft.com/office/drawing/2014/main" id="{3B9FC8AF-8367-E9F6-56BC-A00E9F930227}"/>
              </a:ext>
            </a:extLst>
          </p:cNvPr>
          <p:cNvSpPr/>
          <p:nvPr/>
        </p:nvSpPr>
        <p:spPr>
          <a:xfrm rot="5400000">
            <a:off x="-877824" y="3959352"/>
            <a:ext cx="4251960" cy="4059936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ctogone 5">
            <a:extLst>
              <a:ext uri="{FF2B5EF4-FFF2-40B4-BE49-F238E27FC236}">
                <a16:creationId xmlns:a16="http://schemas.microsoft.com/office/drawing/2014/main" id="{D31C3484-FF40-C9B8-7568-E51177E3A9AD}"/>
              </a:ext>
            </a:extLst>
          </p:cNvPr>
          <p:cNvSpPr/>
          <p:nvPr/>
        </p:nvSpPr>
        <p:spPr>
          <a:xfrm rot="5400000">
            <a:off x="-395240" y="4764593"/>
            <a:ext cx="2894964" cy="2665669"/>
          </a:xfrm>
          <a:prstGeom prst="octagon">
            <a:avLst/>
          </a:prstGeom>
          <a:noFill/>
          <a:ln w="7620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ctogone 6">
            <a:extLst>
              <a:ext uri="{FF2B5EF4-FFF2-40B4-BE49-F238E27FC236}">
                <a16:creationId xmlns:a16="http://schemas.microsoft.com/office/drawing/2014/main" id="{01001EE0-5108-61D2-5762-5195714E8E40}"/>
              </a:ext>
            </a:extLst>
          </p:cNvPr>
          <p:cNvSpPr/>
          <p:nvPr/>
        </p:nvSpPr>
        <p:spPr>
          <a:xfrm rot="5400000">
            <a:off x="-704089" y="4429450"/>
            <a:ext cx="3642955" cy="325151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46B7B4-B476-1852-4666-23C2BB6C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0" y="5570293"/>
            <a:ext cx="2701229" cy="9698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BB35CC-A911-F864-C921-2E7C90781DC2}"/>
              </a:ext>
            </a:extLst>
          </p:cNvPr>
          <p:cNvSpPr txBox="1"/>
          <p:nvPr/>
        </p:nvSpPr>
        <p:spPr>
          <a:xfrm>
            <a:off x="4292382" y="287425"/>
            <a:ext cx="360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CLAVIER</a:t>
            </a:r>
          </a:p>
        </p:txBody>
      </p:sp>
      <p:pic>
        <p:nvPicPr>
          <p:cNvPr id="4" name="Image 3" descr="Une image contenant texte, clavier, Police, typographie&#10;&#10;Description générée automatiquement">
            <a:extLst>
              <a:ext uri="{FF2B5EF4-FFF2-40B4-BE49-F238E27FC236}">
                <a16:creationId xmlns:a16="http://schemas.microsoft.com/office/drawing/2014/main" id="{573D9F70-7DB2-51F6-34E7-AF7305B2F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98" y="1842588"/>
            <a:ext cx="8406218" cy="292816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8D2540B-DE4E-2F46-CD6C-91F43CFA13D2}"/>
              </a:ext>
            </a:extLst>
          </p:cNvPr>
          <p:cNvSpPr txBox="1"/>
          <p:nvPr/>
        </p:nvSpPr>
        <p:spPr>
          <a:xfrm>
            <a:off x="356496" y="1659273"/>
            <a:ext cx="2863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clavier sert à écrire du texte et des chiffres</a:t>
            </a: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(mais pas que…)</a:t>
            </a:r>
          </a:p>
        </p:txBody>
      </p:sp>
    </p:spTree>
    <p:extLst>
      <p:ext uri="{BB962C8B-B14F-4D97-AF65-F5344CB8AC3E}">
        <p14:creationId xmlns:p14="http://schemas.microsoft.com/office/powerpoint/2010/main" val="4050927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3f5d72-3b87-4548-b7b0-6c4a33f7ec33">
      <Terms xmlns="http://schemas.microsoft.com/office/infopath/2007/PartnerControls"/>
    </lcf76f155ced4ddcb4097134ff3c332f>
    <TaxCatchAll xmlns="7f084a7d-0127-4909-893f-986114c3f2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6DCEB1079B64498B9C1529A8D7336" ma:contentTypeVersion="15" ma:contentTypeDescription="Crée un document." ma:contentTypeScope="" ma:versionID="53ea39f11f77bcb8559b304f2f4e1a5c">
  <xsd:schema xmlns:xsd="http://www.w3.org/2001/XMLSchema" xmlns:xs="http://www.w3.org/2001/XMLSchema" xmlns:p="http://schemas.microsoft.com/office/2006/metadata/properties" xmlns:ns2="923f5d72-3b87-4548-b7b0-6c4a33f7ec33" xmlns:ns3="7f084a7d-0127-4909-893f-986114c3f268" targetNamespace="http://schemas.microsoft.com/office/2006/metadata/properties" ma:root="true" ma:fieldsID="7e0d2407aed2668ce7bedca1125081ca" ns2:_="" ns3:_="">
    <xsd:import namespace="923f5d72-3b87-4548-b7b0-6c4a33f7ec33"/>
    <xsd:import namespace="7f084a7d-0127-4909-893f-986114c3f2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f5d72-3b87-4548-b7b0-6c4a33f7e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ea4d176e-0f03-408d-894b-0133da72c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84a7d-0127-4909-893f-986114c3f2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860dd7-dd0d-409e-b7aa-39f88e4015f6}" ma:internalName="TaxCatchAll" ma:showField="CatchAllData" ma:web="7f084a7d-0127-4909-893f-986114c3f2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1DDFC3-1F34-47E1-9016-086AB2A582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E67981-CA47-49B1-BABD-701BDCB8F092}">
  <ds:schemaRefs>
    <ds:schemaRef ds:uri="923f5d72-3b87-4548-b7b0-6c4a33f7ec33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f084a7d-0127-4909-893f-986114c3f26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80D47B-10D4-4458-AD42-13E7DAD8C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f5d72-3b87-4548-b7b0-6c4a33f7ec33"/>
    <ds:schemaRef ds:uri="7f084a7d-0127-4909-893f-986114c3f2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348</Words>
  <Application>Microsoft Office PowerPoint</Application>
  <PresentationFormat>Grand écran</PresentationFormat>
  <Paragraphs>61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Poppins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Enzo BISSON</dc:creator>
  <cp:lastModifiedBy>Enzo BISSON</cp:lastModifiedBy>
  <cp:revision>53</cp:revision>
  <dcterms:created xsi:type="dcterms:W3CDTF">2024-07-16T06:58:44Z</dcterms:created>
  <dcterms:modified xsi:type="dcterms:W3CDTF">2024-08-21T12:25:56Z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0x010100EF76DCEB1079B64498B9C1529A8D7336</vt:lpwstr>
  </property>
  <property fmtid="{D5CDD505-2E9C-101B-9397-08002B2CF9AE}" pid="3" name="MediaServiceImageTags">
    <vt:lpwstr/>
  </property>
</Properties>
</file>